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9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accent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solidFill>
                  <a:schemeClr val="tx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11/25/2018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11/25/2018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11/25/2018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11/25/2018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11/25/2018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1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solidFill>
            <a:schemeClr val="accent1"/>
          </a:soli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20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8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6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4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4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jp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dirty="0" err="1" smtClean="0"/>
              <a:t>Easeometer</a:t>
            </a:r>
            <a:endParaRPr lang="en-CA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A" dirty="0" smtClean="0"/>
              <a:t>By Ryan Maynard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6228711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Proposal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2420892"/>
            <a:ext cx="9905998" cy="3124201"/>
          </a:xfrm>
        </p:spPr>
        <p:txBody>
          <a:bodyPr/>
          <a:lstStyle/>
          <a:p>
            <a:r>
              <a:rPr lang="en-CA" dirty="0"/>
              <a:t>New tech is catered to users with technological </a:t>
            </a:r>
            <a:r>
              <a:rPr lang="en-CA" dirty="0" smtClean="0"/>
              <a:t>background.</a:t>
            </a:r>
          </a:p>
          <a:p>
            <a:r>
              <a:rPr lang="en-CA" dirty="0" smtClean="0"/>
              <a:t>Health awareness is more popular than ever. Tech and wearables more common.</a:t>
            </a:r>
            <a:endParaRPr lang="en-CA" dirty="0"/>
          </a:p>
          <a:p>
            <a:r>
              <a:rPr lang="en-CA" dirty="0" smtClean="0"/>
              <a:t>provides the aging and not so tech savvy population a simple and robust tool.</a:t>
            </a:r>
          </a:p>
          <a:p>
            <a:endParaRPr lang="en-CA" dirty="0" smtClean="0"/>
          </a:p>
          <a:p>
            <a:endParaRPr lang="en-CA" dirty="0"/>
          </a:p>
          <a:p>
            <a:pPr marL="0" indent="0">
              <a:buNone/>
            </a:pPr>
            <a:endParaRPr lang="en-CA" dirty="0" smtClean="0"/>
          </a:p>
          <a:p>
            <a:endParaRPr lang="en-CA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6531" y="3982992"/>
            <a:ext cx="3355761" cy="2516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2400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Budget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2514600"/>
            <a:ext cx="9905998" cy="3124201"/>
          </a:xfrm>
        </p:spPr>
        <p:txBody>
          <a:bodyPr/>
          <a:lstStyle/>
          <a:p>
            <a:pPr marL="0" indent="0">
              <a:buNone/>
            </a:pPr>
            <a:endParaRPr lang="en-CA" dirty="0" smtClean="0"/>
          </a:p>
          <a:p>
            <a:pPr marL="0" indent="0">
              <a:buNone/>
            </a:pPr>
            <a:endParaRPr lang="en-CA" dirty="0" smtClean="0"/>
          </a:p>
          <a:p>
            <a:endParaRPr lang="en-CA" dirty="0" smtClean="0"/>
          </a:p>
          <a:p>
            <a:endParaRPr lang="en-CA" dirty="0" smtClean="0"/>
          </a:p>
          <a:p>
            <a:endParaRPr lang="en-CA" dirty="0" smtClean="0"/>
          </a:p>
          <a:p>
            <a:pPr marL="0" indent="0">
              <a:buNone/>
            </a:pPr>
            <a:endParaRPr lang="en-CA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4277385"/>
              </p:ext>
            </p:extLst>
          </p:nvPr>
        </p:nvGraphicFramePr>
        <p:xfrm>
          <a:off x="2351725" y="2254720"/>
          <a:ext cx="7485373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65092">
                  <a:extLst>
                    <a:ext uri="{9D8B030D-6E8A-4147-A177-3AD203B41FA5}">
                      <a16:colId xmlns:a16="http://schemas.microsoft.com/office/drawing/2014/main" val="1943014142"/>
                    </a:ext>
                  </a:extLst>
                </a:gridCol>
                <a:gridCol w="1071880">
                  <a:extLst>
                    <a:ext uri="{9D8B030D-6E8A-4147-A177-3AD203B41FA5}">
                      <a16:colId xmlns:a16="http://schemas.microsoft.com/office/drawing/2014/main" val="1592963345"/>
                    </a:ext>
                  </a:extLst>
                </a:gridCol>
                <a:gridCol w="1202055">
                  <a:extLst>
                    <a:ext uri="{9D8B030D-6E8A-4147-A177-3AD203B41FA5}">
                      <a16:colId xmlns:a16="http://schemas.microsoft.com/office/drawing/2014/main" val="1053255222"/>
                    </a:ext>
                  </a:extLst>
                </a:gridCol>
                <a:gridCol w="1187767">
                  <a:extLst>
                    <a:ext uri="{9D8B030D-6E8A-4147-A177-3AD203B41FA5}">
                      <a16:colId xmlns:a16="http://schemas.microsoft.com/office/drawing/2014/main" val="2254648363"/>
                    </a:ext>
                  </a:extLst>
                </a:gridCol>
                <a:gridCol w="1658579">
                  <a:extLst>
                    <a:ext uri="{9D8B030D-6E8A-4147-A177-3AD203B41FA5}">
                      <a16:colId xmlns:a16="http://schemas.microsoft.com/office/drawing/2014/main" val="7013752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CA" dirty="0" smtClean="0"/>
                        <a:t>Part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dirty="0" smtClean="0"/>
                        <a:t>Price 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dirty="0" smtClean="0"/>
                        <a:t>Shipping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dirty="0" smtClean="0"/>
                        <a:t>Quantity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dirty="0" smtClean="0"/>
                        <a:t>Subtotal</a:t>
                      </a:r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30274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 smtClean="0"/>
                        <a:t>Humber Parts Kit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dirty="0" smtClean="0"/>
                        <a:t>$109.99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dirty="0" smtClean="0"/>
                        <a:t>N/A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dirty="0" smtClean="0"/>
                        <a:t>1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dirty="0" smtClean="0"/>
                        <a:t>$109.99</a:t>
                      </a:r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47072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 smtClean="0"/>
                        <a:t>Raspberry Pi 3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dirty="0" smtClean="0"/>
                        <a:t>$55.99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dirty="0" smtClean="0"/>
                        <a:t>Free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dirty="0" smtClean="0"/>
                        <a:t>1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dirty="0" smtClean="0"/>
                        <a:t>$55.99</a:t>
                      </a:r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11707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 smtClean="0"/>
                        <a:t>32GB</a:t>
                      </a:r>
                      <a:r>
                        <a:rPr lang="en-CA" baseline="0" dirty="0" smtClean="0"/>
                        <a:t> SD Card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dirty="0" smtClean="0"/>
                        <a:t>$14.50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dirty="0" smtClean="0"/>
                        <a:t>Free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dirty="0" smtClean="0"/>
                        <a:t>1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dirty="0" smtClean="0"/>
                        <a:t>$14.50</a:t>
                      </a:r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24248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 smtClean="0"/>
                        <a:t>LSM303</a:t>
                      </a:r>
                      <a:r>
                        <a:rPr lang="en-CA" baseline="0" dirty="0" smtClean="0"/>
                        <a:t> Sensor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dirty="0" smtClean="0"/>
                        <a:t>$29.99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dirty="0" smtClean="0"/>
                        <a:t>$13.00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dirty="0" smtClean="0"/>
                        <a:t>1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dirty="0" smtClean="0"/>
                        <a:t>$41.99</a:t>
                      </a:r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11899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 smtClean="0"/>
                        <a:t>HDMI Cable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dirty="0" smtClean="0"/>
                        <a:t>$7.16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dirty="0" smtClean="0"/>
                        <a:t>Free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dirty="0" smtClean="0"/>
                        <a:t>1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dirty="0" smtClean="0"/>
                        <a:t>$7.16</a:t>
                      </a:r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19005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 smtClean="0"/>
                        <a:t>GPIO</a:t>
                      </a:r>
                      <a:r>
                        <a:rPr lang="en-CA" baseline="0" dirty="0" smtClean="0"/>
                        <a:t> add-ons</a:t>
                      </a:r>
                      <a:endParaRPr lang="en-CA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dirty="0" smtClean="0"/>
                        <a:t>$15.99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dirty="0" smtClean="0"/>
                        <a:t>Free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dirty="0" smtClean="0"/>
                        <a:t>1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dirty="0" smtClean="0"/>
                        <a:t>$15.99</a:t>
                      </a:r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41633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 smtClean="0"/>
                        <a:t>SD Card Reader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dirty="0" smtClean="0"/>
                        <a:t>$10.99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dirty="0" smtClean="0"/>
                        <a:t>Free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dirty="0" smtClean="0"/>
                        <a:t>1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dirty="0" smtClean="0"/>
                        <a:t>$10.99</a:t>
                      </a:r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82477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b="1" dirty="0" smtClean="0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dirty="0" smtClean="0"/>
                        <a:t>$256.61</a:t>
                      </a:r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77608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635921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Schedule</a:t>
            </a:r>
            <a:endParaRPr lang="en-CA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1509" y="2275702"/>
            <a:ext cx="7745805" cy="3904735"/>
          </a:xfrm>
        </p:spPr>
      </p:pic>
    </p:spTree>
    <p:extLst>
      <p:ext uri="{BB962C8B-B14F-4D97-AF65-F5344CB8AC3E}">
        <p14:creationId xmlns:p14="http://schemas.microsoft.com/office/powerpoint/2010/main" val="9525082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443" y="181130"/>
            <a:ext cx="2264833" cy="3124200"/>
          </a:xfrm>
        </p:spPr>
      </p:pic>
      <p:sp>
        <p:nvSpPr>
          <p:cNvPr id="9" name="Right Arrow 8"/>
          <p:cNvSpPr/>
          <p:nvPr/>
        </p:nvSpPr>
        <p:spPr>
          <a:xfrm>
            <a:off x="2930208" y="1111755"/>
            <a:ext cx="852010" cy="3485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3150" y="181130"/>
            <a:ext cx="3310324" cy="219273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7160" y="181131"/>
            <a:ext cx="3364278" cy="2209816"/>
          </a:xfrm>
          <a:prstGeom prst="rect">
            <a:avLst/>
          </a:prstGeom>
        </p:spPr>
      </p:pic>
      <p:sp>
        <p:nvSpPr>
          <p:cNvPr id="13" name="Right Arrow 12"/>
          <p:cNvSpPr/>
          <p:nvPr/>
        </p:nvSpPr>
        <p:spPr>
          <a:xfrm>
            <a:off x="7517366" y="1103215"/>
            <a:ext cx="852010" cy="3485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7160" y="3783680"/>
            <a:ext cx="3365791" cy="2843000"/>
          </a:xfrm>
          <a:prstGeom prst="rect">
            <a:avLst/>
          </a:prstGeom>
        </p:spPr>
      </p:pic>
      <p:sp>
        <p:nvSpPr>
          <p:cNvPr id="15" name="Right Arrow 14"/>
          <p:cNvSpPr/>
          <p:nvPr/>
        </p:nvSpPr>
        <p:spPr>
          <a:xfrm rot="5400000">
            <a:off x="9873293" y="2913030"/>
            <a:ext cx="852010" cy="3485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Right Arrow 15"/>
          <p:cNvSpPr/>
          <p:nvPr/>
        </p:nvSpPr>
        <p:spPr>
          <a:xfrm rot="10800000">
            <a:off x="7943371" y="5041948"/>
            <a:ext cx="546667" cy="3485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44527" y="2942970"/>
            <a:ext cx="3310324" cy="3683711"/>
          </a:xfrm>
          <a:prstGeom prst="rect">
            <a:avLst/>
          </a:prstGeom>
        </p:spPr>
      </p:pic>
      <p:sp>
        <p:nvSpPr>
          <p:cNvPr id="18" name="Right Arrow 17"/>
          <p:cNvSpPr/>
          <p:nvPr/>
        </p:nvSpPr>
        <p:spPr>
          <a:xfrm rot="10800000">
            <a:off x="3920085" y="4969516"/>
            <a:ext cx="458450" cy="3485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1530" y="3814119"/>
            <a:ext cx="3590688" cy="2812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2272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Knowledge from previous courses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TECH 101 – Learning to breadboard/Basic electrical concepts</a:t>
            </a:r>
          </a:p>
          <a:p>
            <a:r>
              <a:rPr lang="en-CA" dirty="0" smtClean="0"/>
              <a:t>TECH 153 – Working with hardware</a:t>
            </a:r>
          </a:p>
          <a:p>
            <a:r>
              <a:rPr lang="en-CA" dirty="0" smtClean="0"/>
              <a:t>WRIT 220 – Technical Writing</a:t>
            </a:r>
          </a:p>
          <a:p>
            <a:r>
              <a:rPr lang="en-CA" dirty="0" smtClean="0"/>
              <a:t>CENG 200 – Unix/Linux Basics</a:t>
            </a:r>
          </a:p>
          <a:p>
            <a:r>
              <a:rPr lang="en-CA" dirty="0" smtClean="0"/>
              <a:t>CENG 252 – Embedded System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07248530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5AD0B8"/>
      </a:accent1>
      <a:accent2>
        <a:srgbClr val="47BB7E"/>
      </a:accent2>
      <a:accent3>
        <a:srgbClr val="96CD4B"/>
      </a:accent3>
      <a:accent4>
        <a:srgbClr val="61C7DD"/>
      </a:accent4>
      <a:accent5>
        <a:srgbClr val="2495CF"/>
      </a:accent5>
      <a:accent6>
        <a:srgbClr val="5A74D1"/>
      </a:accent6>
      <a:hlink>
        <a:srgbClr val="72CEBB"/>
      </a:hlink>
      <a:folHlink>
        <a:srgbClr val="98E6D6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0F262FD6-3409-4039-A531-64BD4D2F99E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TM03457485[[fn=Mesh]]</Template>
  <TotalTime>93</TotalTime>
  <Words>148</Words>
  <Application>Microsoft Office PowerPoint</Application>
  <PresentationFormat>Widescreen</PresentationFormat>
  <Paragraphs>62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9" baseType="lpstr">
      <vt:lpstr>Arial</vt:lpstr>
      <vt:lpstr>Century Gothic</vt:lpstr>
      <vt:lpstr>Mesh</vt:lpstr>
      <vt:lpstr>Easeometer</vt:lpstr>
      <vt:lpstr>Proposal</vt:lpstr>
      <vt:lpstr>Budget</vt:lpstr>
      <vt:lpstr>Schedule</vt:lpstr>
      <vt:lpstr>PowerPoint Presentation</vt:lpstr>
      <vt:lpstr>Knowledge from previous courses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Easeometer</dc:title>
  <dc:creator>Ryan Maynard</dc:creator>
  <cp:lastModifiedBy>Ryan Maynard</cp:lastModifiedBy>
  <cp:revision>76</cp:revision>
  <dcterms:created xsi:type="dcterms:W3CDTF">2018-11-25T19:30:54Z</dcterms:created>
  <dcterms:modified xsi:type="dcterms:W3CDTF">2018-11-25T21:04:09Z</dcterms:modified>
</cp:coreProperties>
</file>